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027" r:id="rId2"/>
  </p:sldIdLst>
  <p:sldSz cx="9144000" cy="6858000" type="screen4x3"/>
  <p:notesSz cx="9926638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B4D4"/>
    <a:srgbClr val="800000"/>
    <a:srgbClr val="9BBB59"/>
    <a:srgbClr val="4B7BB4"/>
    <a:srgbClr val="BDC9DE"/>
    <a:srgbClr val="7394C5"/>
    <a:srgbClr val="385D8A"/>
    <a:srgbClr val="4572A7"/>
    <a:srgbClr val="FFCC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9429" autoAdjust="0"/>
  </p:normalViewPr>
  <p:slideViewPr>
    <p:cSldViewPr snapToObjects="1"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112" d="100"/>
          <a:sy n="112" d="100"/>
        </p:scale>
        <p:origin x="214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01857" cy="339830"/>
          </a:xfrm>
          <a:prstGeom prst="rect">
            <a:avLst/>
          </a:prstGeom>
        </p:spPr>
        <p:txBody>
          <a:bodyPr vert="horz" lIns="92383" tIns="46192" rIns="92383" bIns="4619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420" y="0"/>
            <a:ext cx="4301857" cy="339830"/>
          </a:xfrm>
          <a:prstGeom prst="rect">
            <a:avLst/>
          </a:prstGeom>
        </p:spPr>
        <p:txBody>
          <a:bodyPr vert="horz" lIns="92383" tIns="46192" rIns="92383" bIns="4619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F4B58E5-1180-4459-B83B-73F8414DCA02}" type="datetimeFigureOut">
              <a:rPr lang="ru-RU"/>
              <a:pPr>
                <a:defRPr/>
              </a:pPr>
              <a:t>25.05.2018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6456756"/>
            <a:ext cx="4301857" cy="339829"/>
          </a:xfrm>
          <a:prstGeom prst="rect">
            <a:avLst/>
          </a:prstGeom>
        </p:spPr>
        <p:txBody>
          <a:bodyPr vert="horz" lIns="92383" tIns="46192" rIns="92383" bIns="4619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420" y="6456756"/>
            <a:ext cx="4301857" cy="339829"/>
          </a:xfrm>
          <a:prstGeom prst="rect">
            <a:avLst/>
          </a:prstGeom>
        </p:spPr>
        <p:txBody>
          <a:bodyPr vert="horz" lIns="92383" tIns="46192" rIns="92383" bIns="4619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459EF43-6437-43C8-8C6F-C5AA993428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926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01857" cy="339830"/>
          </a:xfrm>
          <a:prstGeom prst="rect">
            <a:avLst/>
          </a:prstGeom>
        </p:spPr>
        <p:txBody>
          <a:bodyPr vert="horz" lIns="92383" tIns="46192" rIns="92383" bIns="4619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420" y="0"/>
            <a:ext cx="4301857" cy="339830"/>
          </a:xfrm>
          <a:prstGeom prst="rect">
            <a:avLst/>
          </a:prstGeom>
        </p:spPr>
        <p:txBody>
          <a:bodyPr vert="horz" lIns="92383" tIns="46192" rIns="92383" bIns="4619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D4B9C5E-6C7C-4954-8105-4CCD9A85B9CA}" type="datetimeFigureOut">
              <a:rPr lang="ru-RU"/>
              <a:pPr>
                <a:defRPr/>
              </a:pPr>
              <a:t>25.05.2018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11175"/>
            <a:ext cx="3395662" cy="254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3" tIns="46192" rIns="92383" bIns="46192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97" y="3228927"/>
            <a:ext cx="7942256" cy="3058461"/>
          </a:xfrm>
          <a:prstGeom prst="rect">
            <a:avLst/>
          </a:prstGeom>
        </p:spPr>
        <p:txBody>
          <a:bodyPr vert="horz" lIns="92383" tIns="46192" rIns="92383" bIns="46192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6456756"/>
            <a:ext cx="4301857" cy="339829"/>
          </a:xfrm>
          <a:prstGeom prst="rect">
            <a:avLst/>
          </a:prstGeom>
        </p:spPr>
        <p:txBody>
          <a:bodyPr vert="horz" lIns="92383" tIns="46192" rIns="92383" bIns="4619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420" y="6456756"/>
            <a:ext cx="4301857" cy="339829"/>
          </a:xfrm>
          <a:prstGeom prst="rect">
            <a:avLst/>
          </a:prstGeom>
        </p:spPr>
        <p:txBody>
          <a:bodyPr vert="horz" lIns="92383" tIns="46192" rIns="92383" bIns="4619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E457A9D-4F8D-4939-B845-2023C75793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375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175" y="2928938"/>
            <a:ext cx="32956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Нижний колонтитул 19"/>
          <p:cNvSpPr>
            <a:spLocks noGrp="1"/>
          </p:cNvSpPr>
          <p:nvPr>
            <p:ph type="ftr" sz="quarter" idx="10"/>
          </p:nvPr>
        </p:nvSpPr>
        <p:spPr>
          <a:xfrm>
            <a:off x="3060700" y="6262688"/>
            <a:ext cx="3609975" cy="265112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ru-RU"/>
              <a:t>© 2016 ООО «ВР-Технологии», все права защищены</a:t>
            </a:r>
          </a:p>
        </p:txBody>
      </p:sp>
    </p:spTree>
    <p:extLst>
      <p:ext uri="{BB962C8B-B14F-4D97-AF65-F5344CB8AC3E}">
        <p14:creationId xmlns:p14="http://schemas.microsoft.com/office/powerpoint/2010/main" val="333031555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4763" y="6503988"/>
            <a:ext cx="2185988" cy="3746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18350" y="6503988"/>
            <a:ext cx="2025650" cy="376237"/>
          </a:xfrm>
          <a:prstGeom prst="rect">
            <a:avLst/>
          </a:prstGeom>
          <a:solidFill>
            <a:srgbClr val="A60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731000" y="6502400"/>
            <a:ext cx="387350" cy="3746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62625" y="6508750"/>
            <a:ext cx="968375" cy="3762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405313" y="6502400"/>
            <a:ext cx="1357312" cy="3746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684463" y="6503988"/>
            <a:ext cx="288925" cy="37465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170113" y="6503988"/>
            <a:ext cx="514350" cy="3746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973388" y="6503988"/>
            <a:ext cx="1028700" cy="3746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002088" y="6508750"/>
            <a:ext cx="403225" cy="3762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4" name="Овал 13"/>
          <p:cNvSpPr/>
          <p:nvPr/>
        </p:nvSpPr>
        <p:spPr>
          <a:xfrm>
            <a:off x="8664575" y="6540500"/>
            <a:ext cx="285750" cy="28575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958013" y="0"/>
            <a:ext cx="2185987" cy="3762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-4763" y="-1588"/>
            <a:ext cx="2105026" cy="376238"/>
          </a:xfrm>
          <a:prstGeom prst="rect">
            <a:avLst/>
          </a:prstGeom>
          <a:solidFill>
            <a:srgbClr val="A60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066925" y="-1588"/>
            <a:ext cx="387350" cy="3762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447925" y="-1588"/>
            <a:ext cx="969963" cy="3762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402013" y="-1588"/>
            <a:ext cx="1357312" cy="37623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164263" y="0"/>
            <a:ext cx="288925" cy="3762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443663" y="0"/>
            <a:ext cx="514350" cy="3762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135563" y="0"/>
            <a:ext cx="1028700" cy="3762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738688" y="0"/>
            <a:ext cx="403225" cy="3762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pic>
        <p:nvPicPr>
          <p:cNvPr id="24" name="Рисунок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0"/>
            <a:ext cx="1220788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1234547"/>
            <a:ext cx="7620000" cy="322245"/>
          </a:xfrm>
          <a:prstGeom prst="rect">
            <a:avLst/>
          </a:prstGeom>
          <a:effectLst/>
        </p:spPr>
        <p:txBody>
          <a:bodyPr lIns="0" tIns="0" rIns="0" bIns="0">
            <a:noAutofit/>
          </a:bodyPr>
          <a:lstStyle>
            <a:lvl1pPr marL="266700" indent="-266700" algn="l">
              <a:buNone/>
              <a:defRPr sz="1800" baseline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2" name="Заголовок 9"/>
          <p:cNvSpPr>
            <a:spLocks noGrp="1"/>
          </p:cNvSpPr>
          <p:nvPr>
            <p:ph type="title"/>
          </p:nvPr>
        </p:nvSpPr>
        <p:spPr>
          <a:xfrm>
            <a:off x="762000" y="662081"/>
            <a:ext cx="7620000" cy="477055"/>
          </a:xfrm>
          <a:prstGeom prst="rect">
            <a:avLst/>
          </a:prstGeom>
          <a:effectLst/>
        </p:spPr>
        <p:txBody>
          <a:bodyPr/>
          <a:lstStyle>
            <a:lvl1pPr algn="l">
              <a:lnSpc>
                <a:spcPct val="100000"/>
              </a:lnSpc>
              <a:defRPr sz="22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4" name="Объект 2"/>
          <p:cNvSpPr>
            <a:spLocks noGrp="1"/>
          </p:cNvSpPr>
          <p:nvPr>
            <p:ph idx="14"/>
          </p:nvPr>
        </p:nvSpPr>
        <p:spPr>
          <a:xfrm>
            <a:off x="761999" y="1700808"/>
            <a:ext cx="7620001" cy="4014193"/>
          </a:xfrm>
          <a:prstGeom prst="rect">
            <a:avLst/>
          </a:prstGeom>
        </p:spPr>
        <p:txBody>
          <a:bodyPr>
            <a:noAutofit/>
          </a:bodyPr>
          <a:lstStyle>
            <a:lvl1pPr>
              <a:buFont typeface="Arial" pitchFamily="34" charset="0"/>
              <a:buNone/>
              <a:defRPr sz="160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Arial" pitchFamily="34" charset="0"/>
              <a:buNone/>
              <a:defRPr sz="160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Arial" pitchFamily="34" charset="0"/>
              <a:buNone/>
              <a:defRPr sz="160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Arial" pitchFamily="34" charset="0"/>
              <a:buNone/>
              <a:defRPr sz="160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Arial" pitchFamily="34" charset="0"/>
              <a:buNone/>
              <a:defRPr sz="160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25" name="Номер слайда 18"/>
          <p:cNvSpPr>
            <a:spLocks noGrp="1"/>
          </p:cNvSpPr>
          <p:nvPr>
            <p:ph type="sldNum" sz="quarter" idx="15"/>
          </p:nvPr>
        </p:nvSpPr>
        <p:spPr>
          <a:xfrm>
            <a:off x="8610600" y="6526213"/>
            <a:ext cx="387350" cy="365125"/>
          </a:xfrm>
          <a:prstGeom prst="rect">
            <a:avLst/>
          </a:prstGeom>
          <a:effectLst>
            <a:outerShdw dist="12700" dir="5400000" algn="t" rotWithShape="0">
              <a:schemeClr val="bg1">
                <a:alpha val="50000"/>
              </a:schemeClr>
            </a:outerShdw>
          </a:effectLst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 smtClean="0">
                <a:solidFill>
                  <a:srgbClr val="A60643"/>
                </a:solidFill>
                <a:latin typeface="Myriad Pro" pitchFamily="34" charset="0"/>
                <a:cs typeface="+mn-cs"/>
              </a:defRPr>
            </a:lvl1pPr>
          </a:lstStyle>
          <a:p>
            <a:pPr>
              <a:defRPr/>
            </a:pPr>
            <a:fld id="{D79857A3-7F73-4758-B0B9-B027CB67C0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6" name="Нижний колонтитул 19"/>
          <p:cNvSpPr>
            <a:spLocks noGrp="1"/>
          </p:cNvSpPr>
          <p:nvPr>
            <p:ph type="ftr" sz="quarter" idx="16"/>
          </p:nvPr>
        </p:nvSpPr>
        <p:spPr>
          <a:xfrm>
            <a:off x="3060700" y="6556375"/>
            <a:ext cx="3609975" cy="2667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ru-RU"/>
              <a:t>© 2016 ООО «ВР-Технологии», все права защищены</a:t>
            </a:r>
          </a:p>
        </p:txBody>
      </p:sp>
    </p:spTree>
    <p:extLst>
      <p:ext uri="{BB962C8B-B14F-4D97-AF65-F5344CB8AC3E}">
        <p14:creationId xmlns:p14="http://schemas.microsoft.com/office/powerpoint/2010/main" val="1907355891"/>
      </p:ext>
    </p:extLst>
  </p:cSld>
  <p:clrMapOvr>
    <a:masterClrMapping/>
  </p:clrMapOvr>
  <p:transition spd="med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958013" y="0"/>
            <a:ext cx="2185987" cy="3762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4763" y="-1588"/>
            <a:ext cx="2105026" cy="376238"/>
          </a:xfrm>
          <a:prstGeom prst="rect">
            <a:avLst/>
          </a:prstGeom>
          <a:solidFill>
            <a:srgbClr val="A60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066925" y="-1588"/>
            <a:ext cx="387350" cy="3762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447925" y="-1588"/>
            <a:ext cx="969963" cy="3762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402013" y="-1588"/>
            <a:ext cx="1357312" cy="37623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64263" y="0"/>
            <a:ext cx="288925" cy="3762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443663" y="0"/>
            <a:ext cx="514350" cy="3762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135563" y="0"/>
            <a:ext cx="1028700" cy="3762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738688" y="0"/>
            <a:ext cx="403225" cy="3762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-4763" y="6503988"/>
            <a:ext cx="2185988" cy="3746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118350" y="6503988"/>
            <a:ext cx="2025650" cy="376237"/>
          </a:xfrm>
          <a:prstGeom prst="rect">
            <a:avLst/>
          </a:prstGeom>
          <a:solidFill>
            <a:srgbClr val="A60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731000" y="6502400"/>
            <a:ext cx="387350" cy="3746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762625" y="6508750"/>
            <a:ext cx="968375" cy="3762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405313" y="6502400"/>
            <a:ext cx="1357312" cy="3746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684463" y="6503988"/>
            <a:ext cx="288925" cy="37465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170113" y="6503988"/>
            <a:ext cx="514350" cy="3746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973388" y="6503988"/>
            <a:ext cx="1028700" cy="3746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002088" y="6508750"/>
            <a:ext cx="403225" cy="3762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22" name="Овал 21"/>
          <p:cNvSpPr/>
          <p:nvPr/>
        </p:nvSpPr>
        <p:spPr>
          <a:xfrm>
            <a:off x="8664575" y="6540500"/>
            <a:ext cx="285750" cy="28575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3" name="Рисунок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0"/>
            <a:ext cx="1220788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Объект 2"/>
          <p:cNvSpPr>
            <a:spLocks noGrp="1"/>
          </p:cNvSpPr>
          <p:nvPr>
            <p:ph idx="14"/>
          </p:nvPr>
        </p:nvSpPr>
        <p:spPr>
          <a:xfrm>
            <a:off x="3402613" y="1329958"/>
            <a:ext cx="4999967" cy="4961372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 sz="1400" i="1"/>
            </a:lvl1pPr>
            <a:lvl2pPr>
              <a:buFont typeface="Arial" pitchFamily="34" charset="0"/>
              <a:buNone/>
              <a:defRPr sz="1600" i="1"/>
            </a:lvl2pPr>
            <a:lvl3pPr>
              <a:buFont typeface="Arial" pitchFamily="34" charset="0"/>
              <a:buNone/>
              <a:defRPr sz="1600" i="1"/>
            </a:lvl3pPr>
            <a:lvl4pPr>
              <a:buFont typeface="Arial" pitchFamily="34" charset="0"/>
              <a:buNone/>
              <a:defRPr sz="1600" i="1"/>
            </a:lvl4pPr>
            <a:lvl5pPr>
              <a:buFont typeface="Arial" pitchFamily="34" charset="0"/>
              <a:buNone/>
              <a:defRPr sz="1600" i="1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29" name="Заголовок 9"/>
          <p:cNvSpPr>
            <a:spLocks noGrp="1"/>
          </p:cNvSpPr>
          <p:nvPr>
            <p:ph type="title"/>
          </p:nvPr>
        </p:nvSpPr>
        <p:spPr>
          <a:xfrm>
            <a:off x="762000" y="662081"/>
            <a:ext cx="7620000" cy="477055"/>
          </a:xfrm>
          <a:prstGeom prst="rect">
            <a:avLst/>
          </a:prstGeom>
          <a:effectLst/>
        </p:spPr>
        <p:txBody>
          <a:bodyPr/>
          <a:lstStyle>
            <a:lvl1pPr algn="l">
              <a:lnSpc>
                <a:spcPct val="100000"/>
              </a:lnSpc>
              <a:defRPr sz="22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24" name="Номер слайда 18"/>
          <p:cNvSpPr>
            <a:spLocks noGrp="1"/>
          </p:cNvSpPr>
          <p:nvPr>
            <p:ph type="sldNum" sz="quarter" idx="15"/>
          </p:nvPr>
        </p:nvSpPr>
        <p:spPr>
          <a:xfrm>
            <a:off x="8610600" y="6526213"/>
            <a:ext cx="387350" cy="365125"/>
          </a:xfrm>
          <a:prstGeom prst="rect">
            <a:avLst/>
          </a:prstGeom>
          <a:effectLst>
            <a:outerShdw dist="12700" dir="5400000" algn="t" rotWithShape="0">
              <a:schemeClr val="bg1">
                <a:alpha val="50000"/>
              </a:schemeClr>
            </a:outerShdw>
          </a:effectLst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 smtClean="0">
                <a:solidFill>
                  <a:srgbClr val="A60643"/>
                </a:solidFill>
                <a:latin typeface="Myriad Pro" pitchFamily="34" charset="0"/>
                <a:cs typeface="+mn-cs"/>
              </a:defRPr>
            </a:lvl1pPr>
          </a:lstStyle>
          <a:p>
            <a:pPr>
              <a:defRPr/>
            </a:pPr>
            <a:fld id="{294B3850-895F-4ED9-BE8A-E1EA1FC926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5" name="Нижний колонтитул 19"/>
          <p:cNvSpPr>
            <a:spLocks noGrp="1"/>
          </p:cNvSpPr>
          <p:nvPr>
            <p:ph type="ftr" sz="quarter" idx="16"/>
          </p:nvPr>
        </p:nvSpPr>
        <p:spPr>
          <a:xfrm>
            <a:off x="3060700" y="6556375"/>
            <a:ext cx="3609975" cy="2667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ru-RU"/>
              <a:t>© 2016 ООО «ВР-Технологии», все права защищены</a:t>
            </a:r>
          </a:p>
        </p:txBody>
      </p:sp>
    </p:spTree>
    <p:extLst>
      <p:ext uri="{BB962C8B-B14F-4D97-AF65-F5344CB8AC3E}">
        <p14:creationId xmlns:p14="http://schemas.microsoft.com/office/powerpoint/2010/main" val="588169887"/>
      </p:ext>
    </p:extLst>
  </p:cSld>
  <p:clrMapOvr>
    <a:masterClrMapping/>
  </p:clrMapOvr>
  <p:transition spd="med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958013" y="0"/>
            <a:ext cx="2185987" cy="3762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-4763" y="-1588"/>
            <a:ext cx="2105026" cy="376238"/>
          </a:xfrm>
          <a:prstGeom prst="rect">
            <a:avLst/>
          </a:prstGeom>
          <a:solidFill>
            <a:srgbClr val="A60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066925" y="-1588"/>
            <a:ext cx="387350" cy="3762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447925" y="-1588"/>
            <a:ext cx="969963" cy="3762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402013" y="-1588"/>
            <a:ext cx="1357312" cy="37623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164263" y="0"/>
            <a:ext cx="288925" cy="3762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443663" y="0"/>
            <a:ext cx="514350" cy="3762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135563" y="0"/>
            <a:ext cx="1028700" cy="3762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738688" y="0"/>
            <a:ext cx="403225" cy="3762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-4763" y="6503988"/>
            <a:ext cx="2185988" cy="3746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118350" y="6503988"/>
            <a:ext cx="2025650" cy="376237"/>
          </a:xfrm>
          <a:prstGeom prst="rect">
            <a:avLst/>
          </a:prstGeom>
          <a:solidFill>
            <a:srgbClr val="A60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731000" y="6502400"/>
            <a:ext cx="387350" cy="3746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762625" y="6508750"/>
            <a:ext cx="968375" cy="3762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405313" y="6502400"/>
            <a:ext cx="1357312" cy="3746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684463" y="6503988"/>
            <a:ext cx="288925" cy="37465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170113" y="6503988"/>
            <a:ext cx="514350" cy="3746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973388" y="6503988"/>
            <a:ext cx="1028700" cy="3746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002088" y="6508750"/>
            <a:ext cx="403225" cy="3762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26" name="Овал 25"/>
          <p:cNvSpPr/>
          <p:nvPr/>
        </p:nvSpPr>
        <p:spPr>
          <a:xfrm>
            <a:off x="8664575" y="6540500"/>
            <a:ext cx="285750" cy="28575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7" name="Рисунок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0"/>
            <a:ext cx="1220788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Объект 2"/>
          <p:cNvSpPr>
            <a:spLocks noGrp="1"/>
          </p:cNvSpPr>
          <p:nvPr>
            <p:ph idx="13"/>
          </p:nvPr>
        </p:nvSpPr>
        <p:spPr>
          <a:xfrm>
            <a:off x="5907754" y="1772816"/>
            <a:ext cx="2474246" cy="3942185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>
              <a:buNone/>
              <a:defRPr sz="1600"/>
            </a:lvl2pPr>
            <a:lvl3pPr algn="l">
              <a:buNone/>
              <a:defRPr sz="1600"/>
            </a:lvl3pPr>
            <a:lvl4pPr algn="l">
              <a:buNone/>
              <a:defRPr sz="1600"/>
            </a:lvl4pPr>
            <a:lvl5pPr algn="l">
              <a:buNone/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Объект 2"/>
          <p:cNvSpPr>
            <a:spLocks noGrp="1"/>
          </p:cNvSpPr>
          <p:nvPr>
            <p:ph idx="14"/>
          </p:nvPr>
        </p:nvSpPr>
        <p:spPr>
          <a:xfrm>
            <a:off x="761999" y="1772816"/>
            <a:ext cx="4999967" cy="3942185"/>
          </a:xfrm>
          <a:prstGeom prst="rect">
            <a:avLst/>
          </a:prstGeom>
        </p:spPr>
        <p:txBody>
          <a:bodyPr>
            <a:noAutofit/>
          </a:bodyPr>
          <a:lstStyle>
            <a:lvl1pPr>
              <a:buFont typeface="Arial" pitchFamily="34" charset="0"/>
              <a:buNone/>
              <a:defRPr sz="160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Arial" pitchFamily="34" charset="0"/>
              <a:buNone/>
              <a:defRPr sz="160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Arial" pitchFamily="34" charset="0"/>
              <a:buNone/>
              <a:defRPr sz="160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Arial" pitchFamily="34" charset="0"/>
              <a:buNone/>
              <a:defRPr sz="160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Arial" pitchFamily="34" charset="0"/>
              <a:buNone/>
              <a:defRPr sz="160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2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1234547"/>
            <a:ext cx="7620000" cy="322245"/>
          </a:xfrm>
          <a:prstGeom prst="rect">
            <a:avLst/>
          </a:prstGeom>
          <a:effectLst/>
        </p:spPr>
        <p:txBody>
          <a:bodyPr lIns="0" tIns="0" rIns="0" bIns="0">
            <a:noAutofit/>
          </a:bodyPr>
          <a:lstStyle>
            <a:lvl1pPr marL="266700" indent="-266700" algn="l">
              <a:buNone/>
              <a:defRPr sz="1800" baseline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30" name="Заголовок 9"/>
          <p:cNvSpPr>
            <a:spLocks noGrp="1"/>
          </p:cNvSpPr>
          <p:nvPr>
            <p:ph type="title"/>
          </p:nvPr>
        </p:nvSpPr>
        <p:spPr>
          <a:xfrm>
            <a:off x="762000" y="662081"/>
            <a:ext cx="7620000" cy="477055"/>
          </a:xfrm>
          <a:prstGeom prst="rect">
            <a:avLst/>
          </a:prstGeom>
          <a:effectLst/>
        </p:spPr>
        <p:txBody>
          <a:bodyPr/>
          <a:lstStyle>
            <a:lvl1pPr algn="l">
              <a:lnSpc>
                <a:spcPct val="100000"/>
              </a:lnSpc>
              <a:defRPr sz="22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28" name="Номер слайда 18"/>
          <p:cNvSpPr>
            <a:spLocks noGrp="1"/>
          </p:cNvSpPr>
          <p:nvPr>
            <p:ph type="sldNum" sz="quarter" idx="15"/>
          </p:nvPr>
        </p:nvSpPr>
        <p:spPr>
          <a:xfrm>
            <a:off x="8610600" y="6526213"/>
            <a:ext cx="387350" cy="365125"/>
          </a:xfrm>
          <a:prstGeom prst="rect">
            <a:avLst/>
          </a:prstGeom>
          <a:effectLst>
            <a:outerShdw dist="12700" dir="5400000" algn="t" rotWithShape="0">
              <a:schemeClr val="bg1">
                <a:alpha val="50000"/>
              </a:schemeClr>
            </a:outerShdw>
          </a:effectLst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 smtClean="0">
                <a:solidFill>
                  <a:srgbClr val="A60643"/>
                </a:solidFill>
                <a:latin typeface="Myriad Pro" pitchFamily="34" charset="0"/>
                <a:cs typeface="+mn-cs"/>
              </a:defRPr>
            </a:lvl1pPr>
          </a:lstStyle>
          <a:p>
            <a:pPr>
              <a:defRPr/>
            </a:pPr>
            <a:fld id="{343353A7-D0FA-42E1-923A-64960F3916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1" name="Нижний колонтитул 19"/>
          <p:cNvSpPr>
            <a:spLocks noGrp="1"/>
          </p:cNvSpPr>
          <p:nvPr>
            <p:ph type="ftr" sz="quarter" idx="16"/>
          </p:nvPr>
        </p:nvSpPr>
        <p:spPr>
          <a:xfrm>
            <a:off x="3060700" y="6556375"/>
            <a:ext cx="3609975" cy="2667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ru-RU"/>
              <a:t>© 2016 ООО «ВР-Технологии», все права защищены</a:t>
            </a:r>
          </a:p>
        </p:txBody>
      </p:sp>
    </p:spTree>
    <p:extLst>
      <p:ext uri="{BB962C8B-B14F-4D97-AF65-F5344CB8AC3E}">
        <p14:creationId xmlns:p14="http://schemas.microsoft.com/office/powerpoint/2010/main" val="3398636066"/>
      </p:ext>
    </p:extLst>
  </p:cSld>
  <p:clrMapOvr>
    <a:masterClrMapping/>
  </p:clrMapOvr>
  <p:transition spd="med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рта мира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958013" y="0"/>
            <a:ext cx="2185987" cy="3762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4763" y="-1588"/>
            <a:ext cx="2105026" cy="376238"/>
          </a:xfrm>
          <a:prstGeom prst="rect">
            <a:avLst/>
          </a:prstGeom>
          <a:solidFill>
            <a:srgbClr val="A60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066925" y="-1588"/>
            <a:ext cx="387350" cy="3762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447925" y="-1588"/>
            <a:ext cx="969963" cy="3762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402013" y="-1588"/>
            <a:ext cx="1357312" cy="37623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64263" y="0"/>
            <a:ext cx="288925" cy="3762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443663" y="0"/>
            <a:ext cx="514350" cy="3762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135563" y="0"/>
            <a:ext cx="1028700" cy="3762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738688" y="0"/>
            <a:ext cx="403225" cy="3762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-4763" y="6503988"/>
            <a:ext cx="2185988" cy="3746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118350" y="6503988"/>
            <a:ext cx="2025650" cy="376237"/>
          </a:xfrm>
          <a:prstGeom prst="rect">
            <a:avLst/>
          </a:prstGeom>
          <a:solidFill>
            <a:srgbClr val="A60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731000" y="6502400"/>
            <a:ext cx="387350" cy="3746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762625" y="6508750"/>
            <a:ext cx="968375" cy="3762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405313" y="6502400"/>
            <a:ext cx="1357312" cy="3746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684463" y="6503988"/>
            <a:ext cx="288925" cy="37465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170113" y="6503988"/>
            <a:ext cx="514350" cy="3746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973388" y="6503988"/>
            <a:ext cx="1028700" cy="3746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002088" y="6508750"/>
            <a:ext cx="403225" cy="3762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22" name="Овал 21"/>
          <p:cNvSpPr/>
          <p:nvPr/>
        </p:nvSpPr>
        <p:spPr>
          <a:xfrm>
            <a:off x="8664575" y="6540500"/>
            <a:ext cx="285750" cy="28575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3" name="Рисунок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0"/>
            <a:ext cx="1220788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1234547"/>
            <a:ext cx="7620000" cy="322245"/>
          </a:xfrm>
          <a:prstGeom prst="rect">
            <a:avLst/>
          </a:prstGeom>
          <a:effectLst/>
        </p:spPr>
        <p:txBody>
          <a:bodyPr lIns="0" tIns="0" rIns="0" bIns="0">
            <a:noAutofit/>
          </a:bodyPr>
          <a:lstStyle>
            <a:lvl1pPr marL="266700" indent="-266700" algn="l">
              <a:buNone/>
              <a:defRPr sz="1800" baseline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28" name="Заголовок 9"/>
          <p:cNvSpPr>
            <a:spLocks noGrp="1"/>
          </p:cNvSpPr>
          <p:nvPr>
            <p:ph type="title"/>
          </p:nvPr>
        </p:nvSpPr>
        <p:spPr>
          <a:xfrm>
            <a:off x="762000" y="662081"/>
            <a:ext cx="7620000" cy="477055"/>
          </a:xfrm>
          <a:prstGeom prst="rect">
            <a:avLst/>
          </a:prstGeom>
          <a:effectLst/>
        </p:spPr>
        <p:txBody>
          <a:bodyPr/>
          <a:lstStyle>
            <a:lvl1pPr algn="l">
              <a:lnSpc>
                <a:spcPct val="100000"/>
              </a:lnSpc>
              <a:defRPr sz="22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24" name="Номер слайда 18"/>
          <p:cNvSpPr>
            <a:spLocks noGrp="1"/>
          </p:cNvSpPr>
          <p:nvPr>
            <p:ph type="sldNum" sz="quarter" idx="10"/>
          </p:nvPr>
        </p:nvSpPr>
        <p:spPr>
          <a:xfrm>
            <a:off x="8610600" y="6526213"/>
            <a:ext cx="387350" cy="365125"/>
          </a:xfrm>
          <a:prstGeom prst="rect">
            <a:avLst/>
          </a:prstGeom>
          <a:effectLst>
            <a:outerShdw dist="12700" dir="5400000" algn="t" rotWithShape="0">
              <a:schemeClr val="bg1">
                <a:alpha val="50000"/>
              </a:schemeClr>
            </a:outerShdw>
          </a:effectLst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 smtClean="0">
                <a:solidFill>
                  <a:srgbClr val="A60643"/>
                </a:solidFill>
                <a:latin typeface="Myriad Pro" pitchFamily="34" charset="0"/>
                <a:cs typeface="+mn-cs"/>
              </a:defRPr>
            </a:lvl1pPr>
          </a:lstStyle>
          <a:p>
            <a:pPr>
              <a:defRPr/>
            </a:pPr>
            <a:fld id="{D38AA0A8-85E0-4BED-B3E5-C7D4FFF51FE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5" name="Нижний колонтитул 19"/>
          <p:cNvSpPr>
            <a:spLocks noGrp="1"/>
          </p:cNvSpPr>
          <p:nvPr>
            <p:ph type="ftr" sz="quarter" idx="11"/>
          </p:nvPr>
        </p:nvSpPr>
        <p:spPr>
          <a:xfrm>
            <a:off x="3060700" y="6556375"/>
            <a:ext cx="3609975" cy="2667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ru-RU"/>
              <a:t>© 2016 ООО «ВР-Технологии», все права защищены</a:t>
            </a:r>
          </a:p>
        </p:txBody>
      </p:sp>
    </p:spTree>
    <p:extLst>
      <p:ext uri="{BB962C8B-B14F-4D97-AF65-F5344CB8AC3E}">
        <p14:creationId xmlns:p14="http://schemas.microsoft.com/office/powerpoint/2010/main" val="2194908359"/>
      </p:ext>
    </p:extLst>
  </p:cSld>
  <p:clrMapOvr>
    <a:masterClrMapping/>
  </p:clrMapOvr>
  <p:transition spd="med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рта России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4763" y="6503988"/>
            <a:ext cx="2185988" cy="3746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18350" y="6503988"/>
            <a:ext cx="2025650" cy="376237"/>
          </a:xfrm>
          <a:prstGeom prst="rect">
            <a:avLst/>
          </a:prstGeom>
          <a:solidFill>
            <a:srgbClr val="A60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731000" y="6502400"/>
            <a:ext cx="387350" cy="3746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762625" y="6508750"/>
            <a:ext cx="968375" cy="3762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405313" y="6502400"/>
            <a:ext cx="1357312" cy="3746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684463" y="6503988"/>
            <a:ext cx="288925" cy="37465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170113" y="6503988"/>
            <a:ext cx="514350" cy="3746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973388" y="6503988"/>
            <a:ext cx="1028700" cy="3746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002088" y="6508750"/>
            <a:ext cx="403225" cy="3762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3" name="Овал 12"/>
          <p:cNvSpPr/>
          <p:nvPr/>
        </p:nvSpPr>
        <p:spPr>
          <a:xfrm>
            <a:off x="8664575" y="6540500"/>
            <a:ext cx="285750" cy="28575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958013" y="0"/>
            <a:ext cx="2185987" cy="3762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-4763" y="-1588"/>
            <a:ext cx="2105026" cy="376238"/>
          </a:xfrm>
          <a:prstGeom prst="rect">
            <a:avLst/>
          </a:prstGeom>
          <a:solidFill>
            <a:srgbClr val="A60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066925" y="-1588"/>
            <a:ext cx="387350" cy="3762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447925" y="-1588"/>
            <a:ext cx="969963" cy="3762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402013" y="-1588"/>
            <a:ext cx="1357312" cy="37623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164263" y="0"/>
            <a:ext cx="288925" cy="3762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443663" y="0"/>
            <a:ext cx="514350" cy="3762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135563" y="0"/>
            <a:ext cx="1028700" cy="3762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738688" y="0"/>
            <a:ext cx="403225" cy="3762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pic>
        <p:nvPicPr>
          <p:cNvPr id="23" name="Рисунок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0"/>
            <a:ext cx="1220788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1234547"/>
            <a:ext cx="7620000" cy="322245"/>
          </a:xfrm>
          <a:prstGeom prst="rect">
            <a:avLst/>
          </a:prstGeom>
          <a:effectLst/>
        </p:spPr>
        <p:txBody>
          <a:bodyPr lIns="0" tIns="0" rIns="0" bIns="0">
            <a:noAutofit/>
          </a:bodyPr>
          <a:lstStyle>
            <a:lvl1pPr marL="266700" indent="-266700" algn="l">
              <a:buNone/>
              <a:defRPr sz="1800" baseline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28" name="Заголовок 9"/>
          <p:cNvSpPr>
            <a:spLocks noGrp="1"/>
          </p:cNvSpPr>
          <p:nvPr>
            <p:ph type="title"/>
          </p:nvPr>
        </p:nvSpPr>
        <p:spPr>
          <a:xfrm>
            <a:off x="762000" y="662081"/>
            <a:ext cx="7620000" cy="477055"/>
          </a:xfrm>
          <a:prstGeom prst="rect">
            <a:avLst/>
          </a:prstGeom>
          <a:effectLst/>
        </p:spPr>
        <p:txBody>
          <a:bodyPr/>
          <a:lstStyle>
            <a:lvl1pPr algn="l">
              <a:lnSpc>
                <a:spcPct val="100000"/>
              </a:lnSpc>
              <a:defRPr sz="22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24" name="Номер слайда 18"/>
          <p:cNvSpPr>
            <a:spLocks noGrp="1"/>
          </p:cNvSpPr>
          <p:nvPr>
            <p:ph type="sldNum" sz="quarter" idx="10"/>
          </p:nvPr>
        </p:nvSpPr>
        <p:spPr>
          <a:xfrm>
            <a:off x="8610600" y="6526213"/>
            <a:ext cx="387350" cy="365125"/>
          </a:xfrm>
          <a:prstGeom prst="rect">
            <a:avLst/>
          </a:prstGeom>
          <a:effectLst>
            <a:outerShdw dist="12700" dir="5400000" algn="t" rotWithShape="0">
              <a:schemeClr val="bg1">
                <a:alpha val="50000"/>
              </a:schemeClr>
            </a:outerShdw>
          </a:effectLst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 smtClean="0">
                <a:solidFill>
                  <a:srgbClr val="A60643"/>
                </a:solidFill>
                <a:latin typeface="Myriad Pro" pitchFamily="34" charset="0"/>
                <a:cs typeface="+mn-cs"/>
              </a:defRPr>
            </a:lvl1pPr>
          </a:lstStyle>
          <a:p>
            <a:pPr>
              <a:defRPr/>
            </a:pPr>
            <a:fld id="{C54D4A66-91F6-4105-AE68-67FB77164E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5" name="Нижний колонтитул 19"/>
          <p:cNvSpPr>
            <a:spLocks noGrp="1"/>
          </p:cNvSpPr>
          <p:nvPr>
            <p:ph type="ftr" sz="quarter" idx="11"/>
          </p:nvPr>
        </p:nvSpPr>
        <p:spPr>
          <a:xfrm>
            <a:off x="3060700" y="6556375"/>
            <a:ext cx="3609975" cy="2667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ru-RU"/>
              <a:t>© 2016 ООО «ВР-Технологии», все права защищены</a:t>
            </a:r>
          </a:p>
        </p:txBody>
      </p:sp>
    </p:spTree>
    <p:extLst>
      <p:ext uri="{BB962C8B-B14F-4D97-AF65-F5344CB8AC3E}">
        <p14:creationId xmlns:p14="http://schemas.microsoft.com/office/powerpoint/2010/main" val="244721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58013" y="0"/>
            <a:ext cx="2185987" cy="3762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-4763" y="-1588"/>
            <a:ext cx="2105026" cy="376238"/>
          </a:xfrm>
          <a:prstGeom prst="rect">
            <a:avLst/>
          </a:prstGeom>
          <a:solidFill>
            <a:srgbClr val="A60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066925" y="-1588"/>
            <a:ext cx="387350" cy="3762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447925" y="-1588"/>
            <a:ext cx="969963" cy="3762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402013" y="-1588"/>
            <a:ext cx="1357312" cy="37623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64263" y="0"/>
            <a:ext cx="288925" cy="3762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43663" y="0"/>
            <a:ext cx="514350" cy="3762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135563" y="0"/>
            <a:ext cx="1028700" cy="3762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738688" y="0"/>
            <a:ext cx="403225" cy="3762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-4763" y="6503988"/>
            <a:ext cx="2185988" cy="3746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118350" y="6503988"/>
            <a:ext cx="2025650" cy="376237"/>
          </a:xfrm>
          <a:prstGeom prst="rect">
            <a:avLst/>
          </a:prstGeom>
          <a:solidFill>
            <a:srgbClr val="A60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731000" y="6502400"/>
            <a:ext cx="387350" cy="3746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762625" y="6508750"/>
            <a:ext cx="968375" cy="3762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405313" y="6502400"/>
            <a:ext cx="1357312" cy="3746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684463" y="6503988"/>
            <a:ext cx="288925" cy="37465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170113" y="6503988"/>
            <a:ext cx="514350" cy="3746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973388" y="6503988"/>
            <a:ext cx="1028700" cy="3746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002088" y="6508750"/>
            <a:ext cx="403225" cy="3762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20" name="Овал 19"/>
          <p:cNvSpPr/>
          <p:nvPr/>
        </p:nvSpPr>
        <p:spPr>
          <a:xfrm>
            <a:off x="8664575" y="6540500"/>
            <a:ext cx="285750" cy="28575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1" name="Рисунок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0"/>
            <a:ext cx="1220788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Номер слайда 18"/>
          <p:cNvSpPr>
            <a:spLocks noGrp="1"/>
          </p:cNvSpPr>
          <p:nvPr>
            <p:ph type="sldNum" sz="quarter" idx="10"/>
          </p:nvPr>
        </p:nvSpPr>
        <p:spPr>
          <a:xfrm>
            <a:off x="8610600" y="6526213"/>
            <a:ext cx="387350" cy="365125"/>
          </a:xfrm>
          <a:prstGeom prst="rect">
            <a:avLst/>
          </a:prstGeom>
          <a:effectLst>
            <a:outerShdw dist="12700" dir="5400000" algn="t" rotWithShape="0">
              <a:schemeClr val="bg1">
                <a:alpha val="50000"/>
              </a:schemeClr>
            </a:outerShdw>
          </a:effectLst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 smtClean="0">
                <a:solidFill>
                  <a:srgbClr val="A60643"/>
                </a:solidFill>
                <a:latin typeface="Myriad Pro" pitchFamily="34" charset="0"/>
                <a:cs typeface="+mn-cs"/>
              </a:defRPr>
            </a:lvl1pPr>
          </a:lstStyle>
          <a:p>
            <a:pPr>
              <a:defRPr/>
            </a:pPr>
            <a:fld id="{6DF9F702-79F2-43A1-9F2D-2ADCE6CA9B6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3" name="Нижний колонтитул 19"/>
          <p:cNvSpPr>
            <a:spLocks noGrp="1"/>
          </p:cNvSpPr>
          <p:nvPr>
            <p:ph type="ftr" sz="quarter" idx="11"/>
          </p:nvPr>
        </p:nvSpPr>
        <p:spPr>
          <a:xfrm>
            <a:off x="3060700" y="6556375"/>
            <a:ext cx="3609975" cy="2667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ru-RU"/>
              <a:t>© 2016 ООО «ВР-Технологии», все права защищены</a:t>
            </a:r>
          </a:p>
        </p:txBody>
      </p:sp>
    </p:spTree>
    <p:extLst>
      <p:ext uri="{BB962C8B-B14F-4D97-AF65-F5344CB8AC3E}">
        <p14:creationId xmlns:p14="http://schemas.microsoft.com/office/powerpoint/2010/main" val="1378569089"/>
      </p:ext>
    </p:extLst>
  </p:cSld>
  <p:clrMapOvr>
    <a:masterClrMapping/>
  </p:clrMapOvr>
  <p:transition spd="med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ключ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1519238" y="3113088"/>
            <a:ext cx="7624762" cy="646112"/>
          </a:xfrm>
          <a:prstGeom prst="rect">
            <a:avLst/>
          </a:prstGeom>
          <a:solidFill>
            <a:srgbClr val="A606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u-RU" altLang="ru-RU" sz="3600">
                <a:solidFill>
                  <a:schemeClr val="bg1"/>
                </a:solidFill>
                <a:latin typeface="Arial" pitchFamily="34" charset="0"/>
              </a:rPr>
              <a:t>  Спасибо за внимание!</a:t>
            </a:r>
          </a:p>
        </p:txBody>
      </p:sp>
      <p:pic>
        <p:nvPicPr>
          <p:cNvPr id="3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549275"/>
            <a:ext cx="25860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3454962"/>
      </p:ext>
    </p:extLst>
  </p:cSld>
  <p:clrMapOvr>
    <a:masterClrMapping/>
  </p:clrMapOvr>
  <p:transition spd="med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олько текс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/>
          <p:cNvSpPr/>
          <p:nvPr userDrawn="1"/>
        </p:nvSpPr>
        <p:spPr>
          <a:xfrm>
            <a:off x="8952512" y="6586343"/>
            <a:ext cx="192360" cy="252451"/>
          </a:xfrm>
          <a:prstGeom prst="rect">
            <a:avLst/>
          </a:prstGeom>
          <a:solidFill>
            <a:srgbClr val="95042B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 userDrawn="1"/>
        </p:nvSpPr>
        <p:spPr>
          <a:xfrm>
            <a:off x="0" y="6597352"/>
            <a:ext cx="192360" cy="252451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80202"/>
            <a:ext cx="8760152" cy="328518"/>
          </a:xfrm>
          <a:prstGeom prst="rect">
            <a:avLst/>
          </a:prstGeom>
          <a:effectLst/>
        </p:spPr>
        <p:txBody>
          <a:bodyPr lIns="0" tIns="0" rIns="0" bIns="0">
            <a:noAutofit/>
          </a:bodyPr>
          <a:lstStyle>
            <a:lvl1pPr marL="266700" indent="-266700" algn="l">
              <a:buNone/>
              <a:defRPr sz="1200" b="1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42" name="Заголовок 9"/>
          <p:cNvSpPr>
            <a:spLocks noGrp="1"/>
          </p:cNvSpPr>
          <p:nvPr>
            <p:ph type="title"/>
          </p:nvPr>
        </p:nvSpPr>
        <p:spPr>
          <a:xfrm>
            <a:off x="323528" y="288093"/>
            <a:ext cx="8760152" cy="274929"/>
          </a:xfrm>
          <a:prstGeom prst="rect">
            <a:avLst/>
          </a:prstGeom>
          <a:effectLst/>
        </p:spPr>
        <p:txBody>
          <a:bodyPr/>
          <a:lstStyle>
            <a:lvl1pPr algn="l">
              <a:lnSpc>
                <a:spcPct val="100000"/>
              </a:lnSpc>
              <a:defRPr sz="1600" b="1" baseline="0">
                <a:solidFill>
                  <a:srgbClr val="9504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5" name="Номер слайда 18"/>
          <p:cNvSpPr>
            <a:spLocks noGrp="1"/>
          </p:cNvSpPr>
          <p:nvPr>
            <p:ph type="sldNum" sz="quarter" idx="15"/>
          </p:nvPr>
        </p:nvSpPr>
        <p:spPr>
          <a:xfrm>
            <a:off x="8605838" y="6525344"/>
            <a:ext cx="430658" cy="260648"/>
          </a:xfrm>
          <a:prstGeom prst="rect">
            <a:avLst/>
          </a:prstGeom>
          <a:effectLst/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 b="1" cap="none" spc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+mn-cs"/>
              </a:defRPr>
            </a:lvl1pPr>
          </a:lstStyle>
          <a:p>
            <a:pPr>
              <a:defRPr/>
            </a:pPr>
            <a:fld id="{D79857A3-7F73-4758-B0B9-B027CB67C0A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6" name="Номер слайда 18"/>
          <p:cNvSpPr txBox="1">
            <a:spLocks/>
          </p:cNvSpPr>
          <p:nvPr userDrawn="1"/>
        </p:nvSpPr>
        <p:spPr>
          <a:xfrm>
            <a:off x="1411038" y="6632933"/>
            <a:ext cx="4686944" cy="252451"/>
          </a:xfrm>
          <a:prstGeom prst="rect">
            <a:avLst/>
          </a:prstGeom>
          <a:effectLst/>
        </p:spPr>
        <p:txBody>
          <a:bodyPr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400" b="1" kern="1200" cap="none" spc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0" dirty="0">
                <a:effectLst/>
              </a:rPr>
              <a:t>© 2018 ООО «ВР-Технологии», все права защищены</a:t>
            </a:r>
          </a:p>
          <a:p>
            <a:pPr>
              <a:defRPr/>
            </a:pPr>
            <a:endParaRPr lang="ru-RU" sz="8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34220134"/>
      </p:ext>
    </p:extLst>
  </p:cSld>
  <p:clrMapOvr>
    <a:masterClrMapping/>
  </p:clrMapOvr>
  <p:transition spd="med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3"/>
          <p:cNvSpPr>
            <a:spLocks noGrp="1"/>
          </p:cNvSpPr>
          <p:nvPr>
            <p:ph type="title"/>
          </p:nvPr>
        </p:nvSpPr>
        <p:spPr bwMode="auto">
          <a:xfrm>
            <a:off x="762000" y="762000"/>
            <a:ext cx="7620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/>
          </a:p>
        </p:txBody>
      </p:sp>
      <p:sp>
        <p:nvSpPr>
          <p:cNvPr id="1027" name="Текст 14"/>
          <p:cNvSpPr>
            <a:spLocks noGrp="1"/>
          </p:cNvSpPr>
          <p:nvPr>
            <p:ph type="body" idx="1"/>
          </p:nvPr>
        </p:nvSpPr>
        <p:spPr bwMode="auto">
          <a:xfrm>
            <a:off x="762000" y="2286000"/>
            <a:ext cx="3048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</p:sldLayoutIdLst>
  <p:hf hdr="0" dt="0"/>
  <p:txStyles>
    <p:titleStyle>
      <a:lvl1pPr algn="l" rtl="0" eaLnBrk="1" fontAlgn="base" hangingPunct="1">
        <a:lnSpc>
          <a:spcPts val="7200"/>
        </a:lnSpc>
        <a:spcBef>
          <a:spcPct val="0"/>
        </a:spcBef>
        <a:spcAft>
          <a:spcPct val="0"/>
        </a:spcAft>
        <a:defRPr lang="ru-RU" sz="7200" kern="1200" dirty="0">
          <a:solidFill>
            <a:schemeClr val="tx1"/>
          </a:solidFill>
          <a:latin typeface="Segoe UI Light" pitchFamily="34" charset="0"/>
          <a:ea typeface="Segoe UI" pitchFamily="34" charset="0"/>
          <a:cs typeface="Segoe UI" pitchFamily="34" charset="0"/>
        </a:defRPr>
      </a:lvl1pPr>
      <a:lvl2pPr algn="l" rtl="0" eaLnBrk="1" fontAlgn="base" hangingPunct="1">
        <a:lnSpc>
          <a:spcPts val="7200"/>
        </a:lnSpc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Segoe UI Light" pitchFamily="34" charset="0"/>
          <a:cs typeface="Segoe UI" pitchFamily="34" charset="0"/>
        </a:defRPr>
      </a:lvl2pPr>
      <a:lvl3pPr algn="l" rtl="0" eaLnBrk="1" fontAlgn="base" hangingPunct="1">
        <a:lnSpc>
          <a:spcPts val="7200"/>
        </a:lnSpc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Segoe UI Light" pitchFamily="34" charset="0"/>
          <a:cs typeface="Segoe UI" pitchFamily="34" charset="0"/>
        </a:defRPr>
      </a:lvl3pPr>
      <a:lvl4pPr algn="l" rtl="0" eaLnBrk="1" fontAlgn="base" hangingPunct="1">
        <a:lnSpc>
          <a:spcPts val="7200"/>
        </a:lnSpc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Segoe UI Light" pitchFamily="34" charset="0"/>
          <a:cs typeface="Segoe UI" pitchFamily="34" charset="0"/>
        </a:defRPr>
      </a:lvl4pPr>
      <a:lvl5pPr algn="l" rtl="0" eaLnBrk="1" fontAlgn="base" hangingPunct="1">
        <a:lnSpc>
          <a:spcPts val="7200"/>
        </a:lnSpc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Segoe UI Light" pitchFamily="34" charset="0"/>
          <a:cs typeface="Segoe UI" pitchFamily="34" charset="0"/>
        </a:defRPr>
      </a:lvl5pPr>
      <a:lvl6pPr marL="457200" algn="l" rtl="0" eaLnBrk="1" fontAlgn="base" hangingPunct="1">
        <a:lnSpc>
          <a:spcPts val="7200"/>
        </a:lnSpc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Segoe UI Light" pitchFamily="34" charset="0"/>
          <a:cs typeface="Segoe UI" pitchFamily="34" charset="0"/>
        </a:defRPr>
      </a:lvl6pPr>
      <a:lvl7pPr marL="914400" algn="l" rtl="0" eaLnBrk="1" fontAlgn="base" hangingPunct="1">
        <a:lnSpc>
          <a:spcPts val="7200"/>
        </a:lnSpc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Segoe UI Light" pitchFamily="34" charset="0"/>
          <a:cs typeface="Segoe UI" pitchFamily="34" charset="0"/>
        </a:defRPr>
      </a:lvl7pPr>
      <a:lvl8pPr marL="1371600" algn="l" rtl="0" eaLnBrk="1" fontAlgn="base" hangingPunct="1">
        <a:lnSpc>
          <a:spcPts val="7200"/>
        </a:lnSpc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Segoe UI Light" pitchFamily="34" charset="0"/>
          <a:cs typeface="Segoe UI" pitchFamily="34" charset="0"/>
        </a:defRPr>
      </a:lvl8pPr>
      <a:lvl9pPr marL="1828800" algn="l" rtl="0" eaLnBrk="1" fontAlgn="base" hangingPunct="1">
        <a:lnSpc>
          <a:spcPts val="7200"/>
        </a:lnSpc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Segoe UI Light" pitchFamily="34" charset="0"/>
          <a:cs typeface="Segoe UI" pitchFamily="34" charset="0"/>
        </a:defRPr>
      </a:lvl9pPr>
    </p:titleStyle>
    <p:bodyStyle>
      <a:lvl1pPr marL="92075" indent="-92075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1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1pPr>
      <a:lvl2pPr marL="177800" indent="-84138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1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2pPr>
      <a:lvl3pPr marL="274638" indent="-87313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1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3pPr>
      <a:lvl4pPr marL="354013" indent="-825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1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4pPr>
      <a:lvl5pPr marL="449263" indent="-93663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1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DE23B9F3-D71D-4EAC-9DFE-1409C8D8C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solidFill>
                  <a:srgbClr val="C00000"/>
                </a:solidFill>
              </a:rPr>
              <a:t>ЛЕГКИЙ МНОГОЦЕЛЕВОЙ ВЕРТОЛЕТ ВРТ-500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263F39D-A32A-428F-B5CD-2F206436A3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352844"/>
      </p:ext>
    </p:extLst>
  </p:cSld>
  <p:clrMapOvr>
    <a:masterClrMapping/>
  </p:clrMapOvr>
  <p:transition spd="med">
    <p:push dir="u"/>
  </p:transition>
</p:sld>
</file>

<file path=ppt/theme/theme1.xml><?xml version="1.0" encoding="utf-8"?>
<a:theme xmlns:a="http://schemas.openxmlformats.org/drawingml/2006/main" name="Шаблон презентации ВР-Тех рус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презентации ВР-Тех рус</Template>
  <TotalTime>12405</TotalTime>
  <Words>4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Myriad Pro</vt:lpstr>
      <vt:lpstr>Segoe UI</vt:lpstr>
      <vt:lpstr>Segoe UI Light</vt:lpstr>
      <vt:lpstr>Times New Roman</vt:lpstr>
      <vt:lpstr>Шаблон презентации ВР-Тех рус</vt:lpstr>
      <vt:lpstr>ЛЕГКИЙ МНОГОЦЕЛЕВОЙ ВЕРТОЛЕТ ВРТ-500</vt:lpstr>
    </vt:vector>
  </TitlesOfParts>
  <Company>Вертолеты России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Вепрева Наталия Сергеевна</dc:creator>
  <cp:lastModifiedBy>Вепрева Наталия Сергеевна</cp:lastModifiedBy>
  <cp:revision>2184</cp:revision>
  <cp:lastPrinted>2018-03-01T10:13:29Z</cp:lastPrinted>
  <dcterms:created xsi:type="dcterms:W3CDTF">2016-02-08T15:41:46Z</dcterms:created>
  <dcterms:modified xsi:type="dcterms:W3CDTF">2018-05-25T06:36:42Z</dcterms:modified>
</cp:coreProperties>
</file>